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24" r:id="rId2"/>
    <p:sldMasterId id="2147483936" r:id="rId3"/>
    <p:sldMasterId id="2147483948" r:id="rId4"/>
    <p:sldMasterId id="2147483972" r:id="rId5"/>
    <p:sldMasterId id="2147483984" r:id="rId6"/>
    <p:sldMasterId id="2147483996" r:id="rId7"/>
    <p:sldMasterId id="2147484008" r:id="rId8"/>
  </p:sldMasterIdLst>
  <p:sldIdLst>
    <p:sldId id="274" r:id="rId9"/>
    <p:sldId id="257" r:id="rId10"/>
    <p:sldId id="258" r:id="rId11"/>
    <p:sldId id="273" r:id="rId12"/>
    <p:sldId id="260" r:id="rId13"/>
    <p:sldId id="261" r:id="rId14"/>
    <p:sldId id="262" r:id="rId15"/>
    <p:sldId id="263" r:id="rId16"/>
    <p:sldId id="264" r:id="rId17"/>
    <p:sldId id="265" r:id="rId18"/>
    <p:sldId id="259" r:id="rId19"/>
    <p:sldId id="270" r:id="rId20"/>
    <p:sldId id="267" r:id="rId21"/>
    <p:sldId id="266" r:id="rId22"/>
    <p:sldId id="268" r:id="rId23"/>
    <p:sldId id="269" r:id="rId24"/>
    <p:sldId id="271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0B919DF-8896-4F18-B52E-2EC70C71144A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DB41B2-8A48-438B-9826-3EE7F8743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детстве не научишься – всю жизнь промучишься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МОУ «СОШ №1» города Валуйки Белгородской области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Лихобабенко Людмила Ивановна</a:t>
            </a:r>
            <a:br>
              <a:rPr lang="ru-RU" sz="1300" dirty="0" smtClean="0"/>
            </a:br>
            <a:r>
              <a:rPr lang="ru-RU" sz="1300" dirty="0" smtClean="0"/>
              <a:t>(Урок ОБЖ  4 класс)</a:t>
            </a:r>
            <a:endParaRPr lang="ru-RU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aba6c185b3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87" y="1633537"/>
            <a:ext cx="5000625" cy="43529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KEPAR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Части велосипеда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Занимайся волейболом,</a:t>
            </a:r>
          </a:p>
          <a:p>
            <a:pPr>
              <a:buNone/>
            </a:pPr>
            <a:r>
              <a:rPr lang="ru-RU" dirty="0" smtClean="0"/>
              <a:t>Греблей, плаваньем, футболом,</a:t>
            </a:r>
          </a:p>
          <a:p>
            <a:pPr>
              <a:buNone/>
            </a:pPr>
            <a:r>
              <a:rPr lang="ru-RU" dirty="0" smtClean="0"/>
              <a:t>Змеев пёстрых запускай,</a:t>
            </a:r>
          </a:p>
          <a:p>
            <a:pPr>
              <a:buNone/>
            </a:pPr>
            <a:r>
              <a:rPr lang="ru-RU" dirty="0" smtClean="0"/>
              <a:t>На коньках зимой гоняй,</a:t>
            </a:r>
          </a:p>
          <a:p>
            <a:pPr>
              <a:buNone/>
            </a:pPr>
            <a:r>
              <a:rPr lang="ru-RU" dirty="0" smtClean="0"/>
              <a:t>Езди на велосипеде</a:t>
            </a:r>
          </a:p>
          <a:p>
            <a:pPr>
              <a:buNone/>
            </a:pPr>
            <a:r>
              <a:rPr lang="ru-RU" dirty="0" smtClean="0"/>
              <a:t>И Всегда стремись к победе.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Правила  безопасности велосипедиста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Управлять велосипедом на дорогах разрешается только с 14 лет.</a:t>
            </a:r>
          </a:p>
          <a:p>
            <a:r>
              <a:rPr lang="ru-RU" sz="3200" dirty="0" smtClean="0"/>
              <a:t>Нельзя ездить там, где ходят люди.</a:t>
            </a:r>
          </a:p>
          <a:p>
            <a:r>
              <a:rPr lang="ru-RU" sz="3200" dirty="0" smtClean="0"/>
              <a:t>Нельзя кататься в местах, где можно случайно выехать на проезжую часть.</a:t>
            </a:r>
          </a:p>
          <a:p>
            <a:r>
              <a:rPr lang="ru-RU" sz="3200" dirty="0" smtClean="0"/>
              <a:t>Ездить можно только по специальным велосипедным дорожкам и площадкам</a:t>
            </a:r>
            <a:endParaRPr lang="ru-RU" sz="3200" dirty="0"/>
          </a:p>
        </p:txBody>
      </p:sp>
      <p:pic>
        <p:nvPicPr>
          <p:cNvPr id="4" name="Рисунок 3" descr="21M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5429264"/>
            <a:ext cx="542925" cy="5715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Дорожные знаки 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714620"/>
            <a:ext cx="1714512" cy="1643074"/>
          </a:xfrm>
        </p:spPr>
      </p:pic>
      <p:pic>
        <p:nvPicPr>
          <p:cNvPr id="5" name="Рисунок 4" descr="C9NCCAYGT0T6CA5RJP0NCALDPFQLCAFYYTXECA4TZL66CA1VI2DFCAWHXPC9CANB7DC1CAKD9WYMCANMXXO3CA7VKNXTCAALWC2BCAFJ3AS7CA07SXMZCAWE3P2ECAJAKTHMCAXUSHI1CALWRP0VCA6OL5K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643182"/>
            <a:ext cx="1808166" cy="16430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 каждой поездкой надо проверять тормоза.</a:t>
            </a:r>
          </a:p>
          <a:p>
            <a:r>
              <a:rPr lang="ru-RU" dirty="0" smtClean="0"/>
              <a:t>Руль должен действовать безотказно</a:t>
            </a:r>
          </a:p>
          <a:p>
            <a:r>
              <a:rPr lang="ru-RU" dirty="0" smtClean="0"/>
              <a:t>Имейте на велосипеде звонок, чтобы оповещать людей о своём приближении</a:t>
            </a:r>
          </a:p>
          <a:p>
            <a:r>
              <a:rPr lang="ru-RU" dirty="0" smtClean="0"/>
              <a:t>Если вам надо пересечь дорогу, сойдите с велосипеда и, держа его за руль, пройдите по пешеходному переходу.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должен знать велосипедист?</a:t>
            </a:r>
            <a:endParaRPr lang="ru-RU" dirty="0"/>
          </a:p>
        </p:txBody>
      </p:sp>
      <p:pic>
        <p:nvPicPr>
          <p:cNvPr id="4" name="Рисунок 3" descr="AG00317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4643446"/>
            <a:ext cx="1038225" cy="13335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Что главное о безопасной езде на велосипеде должен знать человек?</a:t>
            </a:r>
            <a:endParaRPr lang="ru-RU" sz="4400" dirty="0"/>
          </a:p>
        </p:txBody>
      </p:sp>
      <p:pic>
        <p:nvPicPr>
          <p:cNvPr id="4" name="Рисунок 3" descr="album_0608133553_88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000504"/>
            <a:ext cx="1028700" cy="11906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Сегодня на уроке я узнал(а) …</a:t>
            </a:r>
          </a:p>
          <a:p>
            <a:r>
              <a:rPr lang="ru-RU" sz="4400" dirty="0" smtClean="0"/>
              <a:t>Мне запомнилось …</a:t>
            </a:r>
          </a:p>
          <a:p>
            <a:r>
              <a:rPr lang="ru-RU" sz="4400" dirty="0" smtClean="0"/>
              <a:t>Мне понравилось …</a:t>
            </a:r>
          </a:p>
          <a:p>
            <a:r>
              <a:rPr lang="ru-RU" sz="4400" dirty="0" smtClean="0"/>
              <a:t>Мне не понравилось …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4" name="Рисунок 3" descr="a_singer_e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636"/>
            <a:ext cx="1524000" cy="151447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Нарисовать дорожные знаки для велосипедиста</a:t>
            </a:r>
          </a:p>
          <a:p>
            <a:r>
              <a:rPr lang="ru-RU" sz="4400" dirty="0" smtClean="0"/>
              <a:t>Запомнить правила дорожного движения и меры </a:t>
            </a:r>
            <a:r>
              <a:rPr lang="ru-RU" sz="4400" smtClean="0"/>
              <a:t>безопасности  для велосипедистов</a:t>
            </a:r>
            <a:endParaRPr lang="ru-RU" sz="4400" dirty="0"/>
          </a:p>
        </p:txBody>
      </p:sp>
      <p:pic>
        <p:nvPicPr>
          <p:cNvPr id="4" name="Рисунок 3" descr="album_0908144057_204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5214950"/>
            <a:ext cx="1152525" cy="10191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Не похож я на коня,</a:t>
            </a:r>
          </a:p>
          <a:p>
            <a:pPr>
              <a:buNone/>
            </a:pPr>
            <a:r>
              <a:rPr lang="ru-RU" dirty="0" smtClean="0"/>
              <a:t>А седло есть у меня,</a:t>
            </a:r>
          </a:p>
          <a:p>
            <a:pPr>
              <a:buNone/>
            </a:pPr>
            <a:r>
              <a:rPr lang="ru-RU" dirty="0" smtClean="0"/>
              <a:t>Спицы есть, они признаться, </a:t>
            </a:r>
          </a:p>
          <a:p>
            <a:pPr>
              <a:buNone/>
            </a:pPr>
            <a:r>
              <a:rPr lang="ru-RU" dirty="0" smtClean="0"/>
              <a:t>Для вязанья не годятся.</a:t>
            </a:r>
          </a:p>
          <a:p>
            <a:pPr>
              <a:buNone/>
            </a:pPr>
            <a:r>
              <a:rPr lang="ru-RU" dirty="0" smtClean="0"/>
              <a:t>Не будильник, не трамвай,</a:t>
            </a:r>
          </a:p>
          <a:p>
            <a:pPr>
              <a:buNone/>
            </a:pPr>
            <a:r>
              <a:rPr lang="ru-RU" dirty="0" smtClean="0"/>
              <a:t>Но звоню я то и зной.</a:t>
            </a:r>
          </a:p>
          <a:p>
            <a:pPr>
              <a:buNone/>
            </a:pPr>
            <a:r>
              <a:rPr lang="ru-RU" sz="4000" dirty="0" smtClean="0"/>
              <a:t>                                            Велосипед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nuk_hoffm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018" y="1600200"/>
            <a:ext cx="4525963" cy="4525963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851648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В детстве не научишься – всю жизнь промучишься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Коллекция велосипедов</a:t>
            </a:r>
            <a:endParaRPr lang="ru-RU" dirty="0"/>
          </a:p>
        </p:txBody>
      </p:sp>
      <p:pic>
        <p:nvPicPr>
          <p:cNvPr id="4" name="Содержимое 3" descr="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928802"/>
            <a:ext cx="3500462" cy="371477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rog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950" y="2368550"/>
            <a:ext cx="4610100" cy="2882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kol-podr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2368550"/>
            <a:ext cx="4343400" cy="2882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kol-de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7650" y="2254250"/>
            <a:ext cx="3568700" cy="3111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48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2386012"/>
            <a:ext cx="4286250" cy="28479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237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Бумажная</vt:lpstr>
      <vt:lpstr>Техническая</vt:lpstr>
      <vt:lpstr>Апекс</vt:lpstr>
      <vt:lpstr>Трек</vt:lpstr>
      <vt:lpstr>Яркая</vt:lpstr>
      <vt:lpstr>Официальная</vt:lpstr>
      <vt:lpstr>Метро</vt:lpstr>
      <vt:lpstr>Городская</vt:lpstr>
      <vt:lpstr>МОУ «СОШ №1» города Валуйки Белгородской области Лихобабенко Людмила Ивановна (Урок ОБЖ  4 класс)</vt:lpstr>
      <vt:lpstr>Загадка</vt:lpstr>
      <vt:lpstr>Слайд 3</vt:lpstr>
      <vt:lpstr>В детстве не научишься – всю жизнь промучишься</vt:lpstr>
      <vt:lpstr>Коллекция велосипедов</vt:lpstr>
      <vt:lpstr>Слайд 6</vt:lpstr>
      <vt:lpstr>Слайд 7</vt:lpstr>
      <vt:lpstr>Слайд 8</vt:lpstr>
      <vt:lpstr>Слайд 9</vt:lpstr>
      <vt:lpstr>Слайд 10</vt:lpstr>
      <vt:lpstr>Части велосипеда</vt:lpstr>
      <vt:lpstr>Физкультминутка</vt:lpstr>
      <vt:lpstr>Правила  безопасности велосипедиста</vt:lpstr>
      <vt:lpstr>Дорожные знаки </vt:lpstr>
      <vt:lpstr>Что должен знать велосипедист?</vt:lpstr>
      <vt:lpstr>Итог урока</vt:lpstr>
      <vt:lpstr>Рефлексия</vt:lpstr>
      <vt:lpstr>Домашнее задание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детстве не научишься – всю жизнь промучишься</dc:title>
  <dc:creator>dfu loh</dc:creator>
  <cp:lastModifiedBy>dfu loh</cp:lastModifiedBy>
  <cp:revision>28</cp:revision>
  <dcterms:created xsi:type="dcterms:W3CDTF">2009-11-27T19:51:52Z</dcterms:created>
  <dcterms:modified xsi:type="dcterms:W3CDTF">2009-12-29T20:27:23Z</dcterms:modified>
</cp:coreProperties>
</file>